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sldIdLst>
    <p:sldId id="258" r:id="rId2"/>
    <p:sldId id="267" r:id="rId3"/>
    <p:sldId id="268" r:id="rId4"/>
    <p:sldId id="269" r:id="rId5"/>
    <p:sldId id="270" r:id="rId6"/>
    <p:sldId id="271" r:id="rId7"/>
    <p:sldId id="261" r:id="rId8"/>
    <p:sldId id="265" r:id="rId9"/>
    <p:sldId id="266" r:id="rId10"/>
    <p:sldId id="262" r:id="rId11"/>
    <p:sldId id="263" r:id="rId12"/>
    <p:sldId id="260" r:id="rId13"/>
    <p:sldId id="272" r:id="rId14"/>
    <p:sldId id="273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11/29/18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Load balancing algorithm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load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balancing </a:t>
            </a:r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improves the distribution of workloads across multiple computing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resources.</a:t>
            </a:r>
            <a:endParaRPr lang="zh-CN" altLang="en-US" sz="28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zh-CN" altLang="en-US" sz="28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O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ptimize </a:t>
            </a:r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resource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use </a:t>
            </a:r>
            <a:endParaRPr lang="zh-CN" altLang="en-US" sz="28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M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aximize throughput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(Maximize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production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rate)</a:t>
            </a:r>
            <a:endParaRPr lang="zh-CN" altLang="en-US" sz="28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M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inimize </a:t>
            </a:r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response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time</a:t>
            </a:r>
            <a:endParaRPr lang="zh-CN" altLang="en-US" sz="28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void </a:t>
            </a:r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overload of any single resource.</a:t>
            </a:r>
            <a:endParaRPr kumimoji="1" lang="zh-CN" altLang="en-US" sz="2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496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0" y="146050"/>
            <a:ext cx="8242300" cy="656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73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42300" y="2807208"/>
            <a:ext cx="3409287" cy="4050792"/>
          </a:xfrm>
        </p:spPr>
        <p:txBody>
          <a:bodyPr/>
          <a:lstStyle/>
          <a:p>
            <a:r>
              <a:rPr kumimoji="1" lang="en-US" altLang="zh-CN" dirty="0" smtClean="0"/>
              <a:t>Repacking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header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body.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" y="938893"/>
            <a:ext cx="79502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555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HTTP/2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Publish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2015,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May</a:t>
            </a:r>
            <a:endParaRPr kumimoji="1" lang="zh-CN" altLang="en-US" dirty="0" smtClean="0"/>
          </a:p>
          <a:p>
            <a:endParaRPr kumimoji="1" lang="zh-CN" altLang="en-US" dirty="0"/>
          </a:p>
          <a:p>
            <a:r>
              <a:rPr kumimoji="1" lang="en-US" altLang="zh-CN" dirty="0" smtClean="0"/>
              <a:t>HTTP/1.x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line </a:t>
            </a:r>
            <a:r>
              <a:rPr kumimoji="1" lang="en-US" altLang="zh-CN" dirty="0" smtClean="0"/>
              <a:t>break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换行符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</a:t>
            </a:r>
            <a:r>
              <a:rPr lang="en-US" altLang="zh-CN" dirty="0" smtClean="0"/>
              <a:t>eparate text.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HTTP/2</a:t>
            </a:r>
            <a:r>
              <a:rPr lang="zh-CN" altLang="en-US" dirty="0" smtClean="0"/>
              <a:t> </a:t>
            </a:r>
            <a:r>
              <a:rPr lang="en-US" altLang="zh-CN" dirty="0" smtClean="0"/>
              <a:t>using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smaller</a:t>
            </a:r>
            <a:r>
              <a:rPr lang="zh-CN" altLang="en-US" dirty="0" smtClean="0"/>
              <a:t> </a:t>
            </a:r>
            <a:r>
              <a:rPr lang="en-US" altLang="zh-CN" dirty="0" smtClean="0"/>
              <a:t>unit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than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HTTP/1.x,</a:t>
            </a:r>
            <a:r>
              <a:rPr lang="zh-CN" altLang="en-US" dirty="0" smtClean="0"/>
              <a:t> </a:t>
            </a:r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Message</a:t>
            </a:r>
            <a:endParaRPr lang="zh-CN" altLang="en-US" dirty="0" smtClean="0"/>
          </a:p>
          <a:p>
            <a:r>
              <a:rPr lang="en-US" altLang="zh-CN" b="1" dirty="0">
                <a:latin typeface="Times New Roman" charset="0"/>
                <a:ea typeface="Times New Roman" charset="0"/>
                <a:cs typeface="Times New Roman" charset="0"/>
              </a:rPr>
              <a:t>Binary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Framing</a:t>
            </a:r>
            <a:endParaRPr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dirty="0" smtClean="0"/>
              <a:t>Frame: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smallest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unit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HTTP/2.</a:t>
            </a:r>
            <a:r>
              <a:rPr lang="zh-CN" altLang="en-US" dirty="0" smtClean="0"/>
              <a:t> </a:t>
            </a:r>
            <a:r>
              <a:rPr lang="en-US" altLang="zh-CN" dirty="0" smtClean="0"/>
              <a:t>Indicated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stream</a:t>
            </a:r>
            <a:r>
              <a:rPr lang="zh-CN" altLang="en-US" dirty="0" smtClean="0"/>
              <a:t> </a:t>
            </a:r>
            <a:r>
              <a:rPr lang="en-US" altLang="zh-CN" dirty="0" smtClean="0"/>
              <a:t>belongs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head</a:t>
            </a:r>
            <a:r>
              <a:rPr lang="zh-CN" altLang="en-US" dirty="0" smtClean="0"/>
              <a:t> 	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Frame</a:t>
            </a:r>
            <a:endParaRPr lang="zh-CN" altLang="en-US" dirty="0" smtClean="0"/>
          </a:p>
          <a:p>
            <a:r>
              <a:rPr lang="en-US" altLang="zh-CN" dirty="0" smtClean="0"/>
              <a:t>Message: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Frame</a:t>
            </a:r>
            <a:endParaRPr lang="zh-CN" altLang="en-US" dirty="0" smtClean="0"/>
          </a:p>
          <a:p>
            <a:r>
              <a:rPr lang="en-US" altLang="zh-CN" dirty="0" smtClean="0"/>
              <a:t>Connection: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as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HTTP/1.x</a:t>
            </a:r>
            <a:r>
              <a:rPr lang="zh-CN" altLang="en-US" dirty="0" smtClean="0"/>
              <a:t> </a:t>
            </a:r>
            <a:r>
              <a:rPr lang="en-US" altLang="zh-CN" dirty="0" smtClean="0"/>
              <a:t>TCP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connection</a:t>
            </a:r>
            <a:endParaRPr lang="zh-CN" altLang="en-US" dirty="0" smtClean="0"/>
          </a:p>
          <a:p>
            <a:r>
              <a:rPr lang="en-US" altLang="zh-CN" dirty="0"/>
              <a:t>Stream :Bidirectional byte </a:t>
            </a:r>
            <a:r>
              <a:rPr lang="en-US" altLang="zh-CN" dirty="0" smtClean="0"/>
              <a:t>stream</a:t>
            </a:r>
            <a:r>
              <a:rPr lang="zh-CN" altLang="en-US" dirty="0" smtClean="0"/>
              <a:t> </a:t>
            </a:r>
            <a:r>
              <a:rPr lang="en-US" altLang="zh-CN" dirty="0"/>
              <a:t>(</a:t>
            </a:r>
            <a:r>
              <a:rPr lang="zh-CN" altLang="en-US" dirty="0"/>
              <a:t>双向字节流</a:t>
            </a:r>
            <a:r>
              <a:rPr lang="en-US" altLang="zh-CN" dirty="0" smtClean="0"/>
              <a:t>)</a:t>
            </a:r>
            <a:r>
              <a:rPr lang="zh-CN" altLang="en-US" dirty="0" smtClean="0"/>
              <a:t> </a:t>
            </a:r>
            <a:r>
              <a:rPr lang="en-US" altLang="zh-CN" dirty="0" smtClean="0"/>
              <a:t>after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connection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3744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300" b="1" dirty="0">
                <a:latin typeface="Times New Roman" charset="0"/>
                <a:ea typeface="Times New Roman" charset="0"/>
                <a:cs typeface="Times New Roman" charset="0"/>
              </a:rPr>
              <a:t>Request and Response Multiplexing</a:t>
            </a:r>
            <a:r>
              <a:rPr lang="en-US" altLang="zh-CN" b="1" dirty="0"/>
              <a:t/>
            </a:r>
            <a:br>
              <a:rPr lang="en-US" altLang="zh-CN" b="1" dirty="0"/>
            </a:b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248" y="1661638"/>
            <a:ext cx="101600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35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69848" y="581891"/>
            <a:ext cx="10058400" cy="5590309"/>
          </a:xfrm>
        </p:spPr>
        <p:txBody>
          <a:bodyPr/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All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process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under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one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domain name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could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be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finished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by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one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channel.</a:t>
            </a:r>
            <a:endParaRPr kumimoji="1"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Bidirectional data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flow</a:t>
            </a:r>
            <a:endParaRPr kumimoji="1"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Stream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sent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by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Message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format.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</a:p>
          <a:p>
            <a:pPr lvl="1"/>
            <a:r>
              <a:rPr lang="en-US" altLang="zh-CN" dirty="0" smtClean="0"/>
              <a:t>Each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sent</a:t>
            </a:r>
            <a:r>
              <a:rPr lang="zh-CN" altLang="en-US" dirty="0" smtClean="0"/>
              <a:t> </a:t>
            </a:r>
            <a:r>
              <a:rPr lang="en-US" altLang="zh-CN" dirty="0"/>
              <a:t>o</a:t>
            </a:r>
            <a:r>
              <a:rPr lang="en-US" altLang="zh-CN" dirty="0" smtClean="0"/>
              <a:t>ut </a:t>
            </a:r>
            <a:r>
              <a:rPr lang="en-US" altLang="zh-CN" dirty="0"/>
              <a:t>of sequence transmission </a:t>
            </a:r>
            <a:endParaRPr lang="zh-CN" altLang="en-US" dirty="0" smtClean="0"/>
          </a:p>
          <a:p>
            <a:r>
              <a:rPr lang="en-US" altLang="zh-CN" dirty="0" smtClean="0"/>
              <a:t>Reduce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waste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recourse</a:t>
            </a:r>
            <a:r>
              <a:rPr lang="zh-CN" altLang="en-US" dirty="0" smtClean="0"/>
              <a:t> </a:t>
            </a:r>
            <a:r>
              <a:rPr lang="en-US" altLang="zh-CN" dirty="0" smtClean="0"/>
              <a:t>caused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TCP</a:t>
            </a:r>
            <a:endParaRPr lang="zh-CN" altLang="en-US" dirty="0" smtClean="0"/>
          </a:p>
          <a:p>
            <a:endParaRPr lang="en-US" altLang="zh-CN" dirty="0"/>
          </a:p>
          <a:p>
            <a:pPr lvl="1"/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129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69848" y="801346"/>
            <a:ext cx="4754880" cy="640080"/>
          </a:xfrm>
        </p:spPr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Stream </a:t>
            </a:r>
            <a:r>
              <a:rPr lang="en-US" altLang="zh-CN" dirty="0" smtClean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priority</a:t>
            </a:r>
            <a:endParaRPr lang="zh-CN" altLang="en-US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zh-CN" altLang="en-US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69848" y="1757548"/>
            <a:ext cx="4754880" cy="4277492"/>
          </a:xfrm>
        </p:spPr>
        <p:txBody>
          <a:bodyPr/>
          <a:lstStyle/>
          <a:p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HTTP/2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each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could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have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additional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31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bit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priority value.</a:t>
            </a:r>
            <a:endParaRPr kumimoji="1" lang="zh-CN" altLang="en-US" dirty="0" smtClean="0"/>
          </a:p>
          <a:p>
            <a:r>
              <a:rPr kumimoji="1" lang="en-US" altLang="zh-CN" dirty="0" smtClean="0"/>
              <a:t>0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highest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364224" y="801346"/>
            <a:ext cx="4754880" cy="640080"/>
          </a:xfrm>
        </p:spPr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Server push</a:t>
            </a:r>
          </a:p>
          <a:p>
            <a:endParaRPr kumimoji="1" lang="zh-CN" altLang="en-US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364224" y="1757548"/>
            <a:ext cx="4754880" cy="5100452"/>
          </a:xfrm>
        </p:spPr>
        <p:txBody>
          <a:bodyPr/>
          <a:lstStyle/>
          <a:p>
            <a:r>
              <a:rPr kumimoji="1" lang="en-US" altLang="zh-CN" dirty="0" smtClean="0"/>
              <a:t>Expect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regular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method,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server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allows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push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additional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client.</a:t>
            </a:r>
            <a:endParaRPr kumimoji="1" lang="zh-CN" altLang="en-US" dirty="0" smtClean="0"/>
          </a:p>
          <a:p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additional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have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own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URL,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cached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browser.</a:t>
            </a:r>
            <a:endParaRPr kumimoji="1" lang="zh-CN" altLang="en-US" dirty="0" smtClean="0"/>
          </a:p>
          <a:p>
            <a:r>
              <a:rPr kumimoji="1" lang="en-US" altLang="zh-CN" dirty="0" smtClean="0"/>
              <a:t>Client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have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right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additional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data.</a:t>
            </a:r>
            <a:endParaRPr kumimoji="1" lang="zh-CN" altLang="en-US" dirty="0" smtClean="0"/>
          </a:p>
          <a:p>
            <a:endParaRPr kumimoji="1" lang="zh-CN" altLang="en-US" dirty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Use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additional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head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what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future.</a:t>
            </a:r>
            <a:r>
              <a:rPr kumimoji="1" lang="zh-CN" altLang="en-US" dirty="0" smtClean="0"/>
              <a:t> </a:t>
            </a:r>
          </a:p>
          <a:p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analyzing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head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pre-sent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order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reduce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time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smtClean="0"/>
              <a:t>loading.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6885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98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Round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Robin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Equally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distribute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every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server.</a:t>
            </a:r>
            <a:endParaRPr kumimoji="1" lang="zh-CN" altLang="en-US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zh-CN" altLang="en-US" sz="22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Ignore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actual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number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connection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current </a:t>
            </a:r>
            <a:r>
              <a:rPr kumimoji="1"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system load</a:t>
            </a:r>
            <a:endParaRPr kumimoji="1" lang="zh-CN" altLang="en-US" sz="22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315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Random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Randomly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pick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one,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result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will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close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round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robin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when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number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uses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increase.</a:t>
            </a:r>
            <a:endParaRPr kumimoji="1" lang="zh-CN" altLang="en-US" sz="22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65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Weight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round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robin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Consider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differences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each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server,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algorism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set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weight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each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server,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powerful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low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load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will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receives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higher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weight;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high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load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receive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lower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weight.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higher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weight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will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have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larger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chance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receive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new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mission.</a:t>
            </a:r>
            <a:r>
              <a:rPr kumimoji="1"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kumimoji="1" lang="zh-CN" altLang="en-US" sz="22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288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9847" y="484632"/>
            <a:ext cx="10769851" cy="1609344"/>
          </a:xfrm>
        </p:spPr>
        <p:txBody>
          <a:bodyPr/>
          <a:lstStyle/>
          <a:p>
            <a:r>
              <a:rPr kumimoji="1" lang="en-US" altLang="zh-CN" smtClean="0"/>
              <a:t>L</a:t>
            </a:r>
            <a:r>
              <a:rPr kumimoji="1" lang="en-US" altLang="zh-CN" smtClean="0"/>
              <a:t>east</a:t>
            </a:r>
            <a:r>
              <a:rPr kumimoji="1" lang="zh-CN" altLang="en-US" smtClean="0"/>
              <a:t> </a:t>
            </a:r>
            <a:r>
              <a:rPr kumimoji="1" lang="en-US" altLang="zh-CN" smtClean="0"/>
              <a:t>connection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Pick the server 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that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 have the minimum number of connections.</a:t>
            </a:r>
            <a:endParaRPr kumimoji="1" lang="zh-CN" altLang="en-US" sz="22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992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Hyper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Text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Transfer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Protocol</a:t>
            </a:r>
            <a:endParaRPr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>
              <a:buNone/>
            </a:pPr>
            <a:endParaRPr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Build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based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on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TCP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protocol</a:t>
            </a:r>
            <a:endParaRPr kumimoji="1"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Maintain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by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W3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C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onsortium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,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http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://www.w3.org/standards/techs/HTTP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4267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HTTP/1.0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Three-way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handshake,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for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every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file.</a:t>
            </a:r>
            <a:endParaRPr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Start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connection</a:t>
            </a:r>
            <a:endParaRPr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1.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Client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sent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SYN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kumimoji="1"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syn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=</a:t>
            </a:r>
            <a:r>
              <a:rPr kumimoji="1"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i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)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package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server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running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into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SYN_SENT,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waiting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for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response</a:t>
            </a:r>
            <a:endParaRPr kumimoji="1"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2"/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Synchronize Sequence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Number.</a:t>
            </a:r>
            <a:endParaRPr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2"/>
            <a:endParaRPr lang="zh-CN" altLang="en-US" b="1" i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2.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Server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receive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SYN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package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identify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SYN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syn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=</a:t>
            </a:r>
            <a:r>
              <a:rPr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i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),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sent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ACK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package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back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client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ack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=syn+1)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SYN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server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(SYN=X),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this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package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call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SYN+ACK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package,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server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running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into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STN_RECV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state.</a:t>
            </a:r>
            <a:endParaRPr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2"/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Acknowledgement</a:t>
            </a:r>
            <a:endParaRPr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2"/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3.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Client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receive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SYN+ACK,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sent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an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ACK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dirty="0" err="1" smtClean="0">
                <a:latin typeface="Times New Roman" charset="0"/>
                <a:ea typeface="Times New Roman" charset="0"/>
                <a:cs typeface="Times New Roman" charset="0"/>
              </a:rPr>
              <a:t>ack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=x+1)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server,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after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this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one,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client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server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running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into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ESTABLISHED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state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(TCP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connected)</a:t>
            </a:r>
            <a:endParaRPr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End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connection</a:t>
            </a:r>
            <a:endParaRPr lang="zh-CN" alt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23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HTTP/1.1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Persistent links</a:t>
            </a:r>
            <a:endParaRPr kumimoji="1" lang="zh-CN" alt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Start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connection</a:t>
            </a:r>
            <a:endParaRPr kumimoji="1" lang="zh-CN" alt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Three-way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handshake</a:t>
            </a:r>
            <a:endParaRPr lang="zh-CN" alt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2"/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Data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transmit</a:t>
            </a:r>
            <a:endParaRPr kumimoji="1" lang="zh-CN" alt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End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connection</a:t>
            </a:r>
            <a:endParaRPr kumimoji="1" lang="zh-CN" alt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endParaRPr kumimoji="1" lang="zh-CN" alt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Host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field</a:t>
            </a:r>
            <a:endParaRPr kumimoji="1" lang="zh-CN" alt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Pipelining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theory</a:t>
            </a:r>
            <a:endParaRPr kumimoji="1" lang="zh-CN" alt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Chunked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transfer-coding,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Breakpoint renewal</a:t>
            </a:r>
            <a:endParaRPr kumimoji="1" lang="zh-CN" alt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4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木活字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木头类型</Template>
  <TotalTime>293</TotalTime>
  <Words>471</Words>
  <Application>Microsoft Macintosh PowerPoint</Application>
  <PresentationFormat>宽屏</PresentationFormat>
  <Paragraphs>71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Rockwell</vt:lpstr>
      <vt:lpstr>Rockwell Condensed</vt:lpstr>
      <vt:lpstr>Times New Roman</vt:lpstr>
      <vt:lpstr>Wingdings</vt:lpstr>
      <vt:lpstr>方正姚体</vt:lpstr>
      <vt:lpstr>木活字</vt:lpstr>
      <vt:lpstr>Load balancing algorithm</vt:lpstr>
      <vt:lpstr>PowerPoint 演示文稿</vt:lpstr>
      <vt:lpstr>Round Robin</vt:lpstr>
      <vt:lpstr>Random</vt:lpstr>
      <vt:lpstr>Weight round robin</vt:lpstr>
      <vt:lpstr>Least connection</vt:lpstr>
      <vt:lpstr>HTTP</vt:lpstr>
      <vt:lpstr>HTTP/1.0</vt:lpstr>
      <vt:lpstr>HTTP/1.1</vt:lpstr>
      <vt:lpstr>PowerPoint 演示文稿</vt:lpstr>
      <vt:lpstr>PowerPoint 演示文稿</vt:lpstr>
      <vt:lpstr>HTTP/2</vt:lpstr>
      <vt:lpstr>Request and Response Multiplexing 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</dc:title>
  <dc:creator>Microsoft Office 用户</dc:creator>
  <cp:lastModifiedBy>Microsoft Office 用户</cp:lastModifiedBy>
  <cp:revision>18</cp:revision>
  <cp:lastPrinted>2018-11-29T01:11:27Z</cp:lastPrinted>
  <dcterms:created xsi:type="dcterms:W3CDTF">2018-11-28T05:06:46Z</dcterms:created>
  <dcterms:modified xsi:type="dcterms:W3CDTF">2018-11-29T01:12:06Z</dcterms:modified>
</cp:coreProperties>
</file>

<file path=docProps/thumbnail.jpeg>
</file>